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Poppins SemiBold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Jktwq6Mqepq3x6OhqWhPVGy2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2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af0b84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f3af0b840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cecb4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19cecb44b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9a657dad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9a657da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9a657da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9a657d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a657dad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9a657da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9a657dad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9a657da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9a657dad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9a657da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9a657dad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9a657da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9a657dadd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9a657dad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3af0b840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3af0b84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cecb44b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19cecb44be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9c30c21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9c30c21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3af0b84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f3af0b8406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3af0b8406_0_10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gf3af0b8406_0_10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gf3af0b8406_0_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gf3af0b8406_0_1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gf3af0b8406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3af0b8406_0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f3af0b8406_0_16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gf3af0b8406_0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f3af0b8406_0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f3af0b8406_0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af0b8406_0_16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f3af0b8406_0_16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gf3af0b8406_0_1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f3af0b8406_0_1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f3af0b8406_0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9c30c2191_0_95"/>
          <p:cNvSpPr txBox="1"/>
          <p:nvPr>
            <p:ph type="title"/>
          </p:nvPr>
        </p:nvSpPr>
        <p:spPr>
          <a:xfrm>
            <a:off x="415600" y="1101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119c30c2191_0_95"/>
          <p:cNvSpPr txBox="1"/>
          <p:nvPr>
            <p:ph idx="1" type="body"/>
          </p:nvPr>
        </p:nvSpPr>
        <p:spPr>
          <a:xfrm>
            <a:off x="415600" y="2044633"/>
            <a:ext cx="11360700" cy="39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119c30c2191_0_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f3af0b8406_0_1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f3af0b8406_0_1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gf3af0b8406_0_1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f3af0b8406_0_1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f3af0b8406_0_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pic>
        <p:nvPicPr>
          <p:cNvPr id="23" name="Google Shape;23;gf3af0b8406_0_111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f3af0b8406_0_11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f3af0b8406_0_11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gf3af0b8406_0_1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f3af0b8406_0_1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f3af0b8406_0_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f3af0b8406_0_1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f3af0b8406_0_1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gf3af0b8406_0_1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gf3af0b8406_0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f3af0b8406_0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f3af0b8406_0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3af0b8406_0_13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f3af0b8406_0_13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gf3af0b8406_0_13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gf3af0b8406_0_13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gf3af0b8406_0_13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gf3af0b8406_0_1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f3af0b8406_0_1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gf3af0b8406_0_1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3af0b8406_0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f3af0b8406_0_1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f3af0b8406_0_1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f3af0b8406_0_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pic>
        <p:nvPicPr>
          <p:cNvPr id="51" name="Google Shape;51;gf3af0b8406_0_139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3af0b8406_0_1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f3af0b8406_0_1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f3af0b8406_0_1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pic>
        <p:nvPicPr>
          <p:cNvPr id="56" name="Google Shape;56;gf3af0b8406_0_144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3af0b8406_0_14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f3af0b8406_0_14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gf3af0b8406_0_14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gf3af0b8406_0_1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f3af0b8406_0_1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f3af0b8406_0_1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3af0b8406_0_15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f3af0b8406_0_15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gf3af0b8406_0_15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gf3af0b8406_0_15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f3af0b8406_0_15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f3af0b8406_0_1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3af0b8406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gf3af0b8406_0_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f3af0b8406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f3af0b8406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f3af0b8406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8.gif"/><Relationship Id="rId9" Type="http://schemas.openxmlformats.org/officeDocument/2006/relationships/image" Target="../media/image25.png"/><Relationship Id="rId5" Type="http://schemas.openxmlformats.org/officeDocument/2006/relationships/image" Target="../media/image41.png"/><Relationship Id="rId6" Type="http://schemas.openxmlformats.org/officeDocument/2006/relationships/hyperlink" Target="https://www.facebook.com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gif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0.gif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40.gif"/><Relationship Id="rId5" Type="http://schemas.openxmlformats.org/officeDocument/2006/relationships/image" Target="../media/image35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gif"/><Relationship Id="rId4" Type="http://schemas.openxmlformats.org/officeDocument/2006/relationships/image" Target="../media/image42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gif"/><Relationship Id="rId4" Type="http://schemas.openxmlformats.org/officeDocument/2006/relationships/image" Target="../media/image45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gif"/><Relationship Id="rId4" Type="http://schemas.openxmlformats.org/officeDocument/2006/relationships/image" Target="../media/image44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gif"/><Relationship Id="rId4" Type="http://schemas.openxmlformats.org/officeDocument/2006/relationships/image" Target="../media/image48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4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40.gif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0.gif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ifestyle.kontan.co.id/news/ini-5-cara-membuat-akun-instagram-pribadi-dan-bisnis-lewat-hp-hingga-laptop?page=all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jp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19.gif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9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4.jp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3af0b8406_0_12"/>
          <p:cNvSpPr txBox="1"/>
          <p:nvPr/>
        </p:nvSpPr>
        <p:spPr>
          <a:xfrm>
            <a:off x="1118062" y="1393177"/>
            <a:ext cx="91038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 SemiBold"/>
              <a:buNone/>
            </a:pPr>
            <a:r>
              <a:rPr lang="en-ID" sz="5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Dasar Media Digital</a:t>
            </a:r>
            <a:endParaRPr b="0" i="0" sz="54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2" name="Google Shape;92;gf3af0b8406_0_12"/>
          <p:cNvSpPr txBox="1"/>
          <p:nvPr/>
        </p:nvSpPr>
        <p:spPr>
          <a:xfrm>
            <a:off x="1127383" y="4548531"/>
            <a:ext cx="8072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None/>
            </a:pPr>
            <a:r>
              <a:rPr b="0" i="0" lang="en-ID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/>
          </a:p>
        </p:txBody>
      </p:sp>
      <p:grpSp>
        <p:nvGrpSpPr>
          <p:cNvPr id="93" name="Google Shape;93;gf3af0b8406_0_12"/>
          <p:cNvGrpSpPr/>
          <p:nvPr/>
        </p:nvGrpSpPr>
        <p:grpSpPr>
          <a:xfrm>
            <a:off x="6453398" y="244444"/>
            <a:ext cx="5492067" cy="1315562"/>
            <a:chOff x="6453398" y="244444"/>
            <a:chExt cx="5492067" cy="1315562"/>
          </a:xfrm>
        </p:grpSpPr>
        <p:sp>
          <p:nvSpPr>
            <p:cNvPr id="94" name="Google Shape;94;gf3af0b8406_0_12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95" name="Google Shape;95;gf3af0b8406_0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96" name="Google Shape;96;gf3af0b8406_0_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gf3af0b8406_0_12"/>
          <p:cNvSpPr txBox="1"/>
          <p:nvPr/>
        </p:nvSpPr>
        <p:spPr>
          <a:xfrm>
            <a:off x="1118062" y="6420255"/>
            <a:ext cx="1095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[[Versi 1.0]] – [[</a:t>
            </a:r>
            <a:r>
              <a:rPr lang="en-ID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190322</a:t>
            </a:r>
            <a:r>
              <a:rPr b="0" i="0" lang="en-ID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]] </a:t>
            </a:r>
            <a:endParaRPr/>
          </a:p>
        </p:txBody>
      </p:sp>
      <p:pic>
        <p:nvPicPr>
          <p:cNvPr id="98" name="Google Shape;98;gf3af0b8406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9862" y="332900"/>
            <a:ext cx="643263" cy="10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f3af0b8406_0_12"/>
          <p:cNvSpPr txBox="1"/>
          <p:nvPr/>
        </p:nvSpPr>
        <p:spPr>
          <a:xfrm>
            <a:off x="1184450" y="5049225"/>
            <a:ext cx="44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0"/>
          <p:cNvPicPr preferRelativeResize="0"/>
          <p:nvPr/>
        </p:nvPicPr>
        <p:blipFill rotWithShape="1">
          <a:blip r:embed="rId3">
            <a:alphaModFix/>
          </a:blip>
          <a:srcRect b="4964" l="14019" r="1869" t="20561"/>
          <a:stretch/>
        </p:blipFill>
        <p:spPr>
          <a:xfrm>
            <a:off x="4267200" y="3124200"/>
            <a:ext cx="6096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 txBox="1"/>
          <p:nvPr/>
        </p:nvSpPr>
        <p:spPr>
          <a:xfrm>
            <a:off x="2819400" y="663109"/>
            <a:ext cx="377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acount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250" name="Google Shape;2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0" y="739308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5">
            <a:alphaModFix/>
          </a:blip>
          <a:srcRect b="79688" l="0" r="78387" t="7483"/>
          <a:stretch/>
        </p:blipFill>
        <p:spPr>
          <a:xfrm>
            <a:off x="1828800" y="1447800"/>
            <a:ext cx="34099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/>
          <p:nvPr/>
        </p:nvSpPr>
        <p:spPr>
          <a:xfrm>
            <a:off x="2362200" y="1981260"/>
            <a:ext cx="2438400" cy="38094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10"/>
          <p:cNvCxnSpPr>
            <a:stCxn id="252" idx="6"/>
          </p:cNvCxnSpPr>
          <p:nvPr/>
        </p:nvCxnSpPr>
        <p:spPr>
          <a:xfrm flipH="1" rot="10800000">
            <a:off x="4800600" y="2057430"/>
            <a:ext cx="838200" cy="114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254" name="Google Shape;254;p10"/>
          <p:cNvSpPr txBox="1"/>
          <p:nvPr/>
        </p:nvSpPr>
        <p:spPr>
          <a:xfrm>
            <a:off x="5791200" y="1581090"/>
            <a:ext cx="25058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Buka halaman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5800195" y="2038290"/>
            <a:ext cx="48946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</a:t>
            </a:r>
            <a:endParaRPr b="1" sz="2800" u="sng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5715000" y="2038290"/>
            <a:ext cx="4572000" cy="55251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7848600" y="4114800"/>
            <a:ext cx="1676400" cy="205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59" name="Google Shape;259;p1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61" name="Google Shape;261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62" name="Google Shape;262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" name="Google Shape;263;p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 b="16032" l="20884" r="21992" t="20196"/>
          <a:stretch/>
        </p:blipFill>
        <p:spPr>
          <a:xfrm>
            <a:off x="3124276" y="945925"/>
            <a:ext cx="7323002" cy="46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>
            <a:off x="7848600" y="1905000"/>
            <a:ext cx="1905000" cy="31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1"/>
          <p:cNvSpPr txBox="1"/>
          <p:nvPr/>
        </p:nvSpPr>
        <p:spPr>
          <a:xfrm>
            <a:off x="2175984" y="838201"/>
            <a:ext cx="391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Pengaturan </a:t>
            </a:r>
            <a:r>
              <a:rPr b="1" lang="en-ID" sz="36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AKUN</a:t>
            </a:r>
            <a:endParaRPr/>
          </a:p>
        </p:txBody>
      </p:sp>
      <p:pic>
        <p:nvPicPr>
          <p:cNvPr descr="D:\Downloads\icon\facebook512x512 copy.gif" id="271" name="Google Shape;2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5490" y="663108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272" name="Google Shape;272;p1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73" name="Google Shape;273;p1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75" name="Google Shape;275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76" name="Google Shape;276;p1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7" name="Google Shape;277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724" y="1653675"/>
            <a:ext cx="7141376" cy="4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2"/>
          <p:cNvSpPr txBox="1"/>
          <p:nvPr/>
        </p:nvSpPr>
        <p:spPr>
          <a:xfrm>
            <a:off x="2175984" y="762001"/>
            <a:ext cx="391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Pengaturan </a:t>
            </a:r>
            <a:r>
              <a:rPr b="1" lang="en-ID" sz="36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AKUN</a:t>
            </a:r>
            <a:endParaRPr/>
          </a:p>
        </p:txBody>
      </p:sp>
      <p:pic>
        <p:nvPicPr>
          <p:cNvPr descr="D:\Downloads\icon\facebook512x512 copy.gif" id="284" name="Google Shape;2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5490" y="586908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85" name="Google Shape;285;p12"/>
          <p:cNvSpPr/>
          <p:nvPr/>
        </p:nvSpPr>
        <p:spPr>
          <a:xfrm>
            <a:off x="3352800" y="4267200"/>
            <a:ext cx="4495800" cy="76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1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87" name="Google Shape;287;p1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88" name="Google Shape;288;p1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89" name="Google Shape;289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90" name="Google Shape;290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1" name="Google Shape;29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3"/>
          <p:cNvPicPr preferRelativeResize="0"/>
          <p:nvPr/>
        </p:nvPicPr>
        <p:blipFill rotWithShape="1">
          <a:blip r:embed="rId3">
            <a:alphaModFix/>
          </a:blip>
          <a:srcRect b="16287" l="17333" r="21853" t="7482"/>
          <a:stretch/>
        </p:blipFill>
        <p:spPr>
          <a:xfrm>
            <a:off x="3192525" y="1569600"/>
            <a:ext cx="6789674" cy="49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3"/>
          <p:cNvSpPr/>
          <p:nvPr/>
        </p:nvSpPr>
        <p:spPr>
          <a:xfrm>
            <a:off x="4029925" y="3413700"/>
            <a:ext cx="1905000" cy="1219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2362201" y="838201"/>
            <a:ext cx="433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Pengaturan </a:t>
            </a:r>
            <a:r>
              <a:rPr b="1" lang="en-ID" sz="36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PRIVASI</a:t>
            </a:r>
            <a:endParaRPr/>
          </a:p>
        </p:txBody>
      </p:sp>
      <p:pic>
        <p:nvPicPr>
          <p:cNvPr descr="D:\Downloads\icon\facebook512x512 copy.gif"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0" y="68580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D:\SMKN 4 Malang\icon\cinta-di-facebook.png" id="300" name="Google Shape;30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6324600"/>
            <a:ext cx="4572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1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02" name="Google Shape;302;p1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03" name="Google Shape;303;p1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04" name="Google Shape;304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05" name="Google Shape;305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6" name="Google Shape;306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/>
          <p:nvPr/>
        </p:nvSpPr>
        <p:spPr>
          <a:xfrm>
            <a:off x="2743201" y="914401"/>
            <a:ext cx="424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Kembali ke PROFIL</a:t>
            </a:r>
            <a:endParaRPr b="1" sz="36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312" name="Google Shape;3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890" y="76200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28528" l="0" r="26112" t="0"/>
          <a:stretch/>
        </p:blipFill>
        <p:spPr>
          <a:xfrm>
            <a:off x="2743200" y="1666566"/>
            <a:ext cx="5410200" cy="3362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6781800" y="3886200"/>
            <a:ext cx="1209000" cy="91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2133600" y="5181600"/>
            <a:ext cx="901240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Isilah kolom KESUKAAN sesuai dengan produk </a:t>
            </a:r>
            <a:b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 sehingga dapat terbaca di mesin Google</a:t>
            </a:r>
            <a:endParaRPr/>
          </a:p>
        </p:txBody>
      </p:sp>
      <p:grpSp>
        <p:nvGrpSpPr>
          <p:cNvPr id="316" name="Google Shape;316;p1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17" name="Google Shape;317;p1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18" name="Google Shape;318;p1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19" name="Google Shape;319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20" name="Google Shape;320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1" name="Google Shape;32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 txBox="1"/>
          <p:nvPr/>
        </p:nvSpPr>
        <p:spPr>
          <a:xfrm>
            <a:off x="2438401" y="914401"/>
            <a:ext cx="442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Kesukaan di PROFIL</a:t>
            </a:r>
            <a:endParaRPr b="1" sz="36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327" name="Google Shape;3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890" y="76200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4">
            <a:alphaModFix/>
          </a:blip>
          <a:srcRect b="-789" l="0" r="10000" t="0"/>
          <a:stretch/>
        </p:blipFill>
        <p:spPr>
          <a:xfrm>
            <a:off x="3783724" y="1741700"/>
            <a:ext cx="5584399" cy="35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/>
          <p:nvPr/>
        </p:nvSpPr>
        <p:spPr>
          <a:xfrm>
            <a:off x="1524001" y="5181601"/>
            <a:ext cx="891540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Isilah kolom MINAT dan BERBAGI sesuai dengan produk </a:t>
            </a:r>
            <a:b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 sehingga dapat terbaca di mesin Google</a:t>
            </a: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4030650" y="2456800"/>
            <a:ext cx="3902100" cy="253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1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34" name="Google Shape;334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35" name="Google Shape;335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6" name="Google Shape;33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/>
        </p:nvSpPr>
        <p:spPr>
          <a:xfrm>
            <a:off x="1981200" y="838201"/>
            <a:ext cx="533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PERBARUI INFORMASI di</a:t>
            </a:r>
            <a:endParaRPr b="1" sz="36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890" y="68580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43" name="Google Shape;343;p16"/>
          <p:cNvPicPr preferRelativeResize="0"/>
          <p:nvPr/>
        </p:nvPicPr>
        <p:blipFill rotWithShape="1">
          <a:blip r:embed="rId4">
            <a:alphaModFix/>
          </a:blip>
          <a:srcRect b="0" l="0" r="17000" t="18782"/>
          <a:stretch/>
        </p:blipFill>
        <p:spPr>
          <a:xfrm>
            <a:off x="2362200" y="1676400"/>
            <a:ext cx="75438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/>
          <p:nvPr/>
        </p:nvSpPr>
        <p:spPr>
          <a:xfrm>
            <a:off x="6477000" y="3200400"/>
            <a:ext cx="1209000" cy="30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1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46" name="Google Shape;346;p1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47" name="Google Shape;347;p1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48" name="Google Shape;348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49" name="Google Shape;349;p1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" name="Google Shape;35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/>
          <p:nvPr/>
        </p:nvSpPr>
        <p:spPr>
          <a:xfrm>
            <a:off x="1981200" y="914401"/>
            <a:ext cx="533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PERBARUI INFORMASI di</a:t>
            </a:r>
            <a:endParaRPr b="1" sz="36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356" name="Google Shape;3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890" y="76200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57" name="Google Shape;357;p17"/>
          <p:cNvPicPr preferRelativeResize="0"/>
          <p:nvPr/>
        </p:nvPicPr>
        <p:blipFill rotWithShape="1">
          <a:blip r:embed="rId4">
            <a:alphaModFix/>
          </a:blip>
          <a:srcRect b="27083" l="0" r="28550" t="0"/>
          <a:stretch/>
        </p:blipFill>
        <p:spPr>
          <a:xfrm>
            <a:off x="3744298" y="1835250"/>
            <a:ext cx="5998424" cy="38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1524001" y="5715001"/>
            <a:ext cx="89154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Isilah kolom PEKERJAAN dan PENDIDIKAN dengan sebenar-benarnya agar para konsumen percaya</a:t>
            </a:r>
            <a:endParaRPr/>
          </a:p>
        </p:txBody>
      </p:sp>
      <p:grpSp>
        <p:nvGrpSpPr>
          <p:cNvPr id="359" name="Google Shape;359;p1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60" name="Google Shape;360;p1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61" name="Google Shape;361;p1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62" name="Google Shape;362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63" name="Google Shape;363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4" name="Google Shape;364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 b="0" l="0" r="17702" t="5797"/>
          <a:stretch/>
        </p:blipFill>
        <p:spPr>
          <a:xfrm>
            <a:off x="3015446" y="1700075"/>
            <a:ext cx="6475380" cy="4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 txBox="1"/>
          <p:nvPr/>
        </p:nvSpPr>
        <p:spPr>
          <a:xfrm>
            <a:off x="1697425" y="908275"/>
            <a:ext cx="53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PERBARUI INFORMASI di</a:t>
            </a:r>
            <a:endParaRPr b="1" sz="36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1524001" y="5874604"/>
            <a:ext cx="89154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Isilah kolom TEMPAT TINGGAL, HUBUNGAN, INFO UMUM dan INFO KONTAK dengan sebenar-benarnya agar para konsumen percaya</a:t>
            </a:r>
            <a:endParaRPr/>
          </a:p>
        </p:txBody>
      </p:sp>
      <p:grpSp>
        <p:nvGrpSpPr>
          <p:cNvPr id="372" name="Google Shape;372;p18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73" name="Google Shape;373;p1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75" name="Google Shape;375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76" name="Google Shape;376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7" name="Google Shape;37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:\Downloads\icon\facebook512x512 copy.gif" id="378" name="Google Shape;3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7040" y="762975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9"/>
          <p:cNvPicPr preferRelativeResize="0"/>
          <p:nvPr/>
        </p:nvPicPr>
        <p:blipFill rotWithShape="1">
          <a:blip r:embed="rId3">
            <a:alphaModFix/>
          </a:blip>
          <a:srcRect b="31874" l="4950" r="30931" t="19286"/>
          <a:stretch/>
        </p:blipFill>
        <p:spPr>
          <a:xfrm>
            <a:off x="2986266" y="1838350"/>
            <a:ext cx="8188859" cy="44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9"/>
          <p:cNvSpPr txBox="1"/>
          <p:nvPr/>
        </p:nvSpPr>
        <p:spPr>
          <a:xfrm>
            <a:off x="730451" y="1673430"/>
            <a:ext cx="194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Profil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ownloads\icon\facebook512x512 copy.gif" id="385" name="Google Shape;3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6940" y="901250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86" name="Google Shape;386;p19"/>
          <p:cNvSpPr txBox="1"/>
          <p:nvPr/>
        </p:nvSpPr>
        <p:spPr>
          <a:xfrm>
            <a:off x="349451" y="1053651"/>
            <a:ext cx="31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Sunting Profil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1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88" name="Google Shape;388;p1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89" name="Google Shape;389;p1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90" name="Google Shape;390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91" name="Google Shape;391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2" name="Google Shape;39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cecb44be_0_0"/>
          <p:cNvSpPr/>
          <p:nvPr/>
        </p:nvSpPr>
        <p:spPr>
          <a:xfrm>
            <a:off x="-3144" y="-17143"/>
            <a:ext cx="3754748" cy="6883737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19cecb44be_0_0"/>
          <p:cNvSpPr/>
          <p:nvPr/>
        </p:nvSpPr>
        <p:spPr>
          <a:xfrm>
            <a:off x="2180112" y="-10885"/>
            <a:ext cx="3401040" cy="2224175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19cecb44be_0_0"/>
          <p:cNvSpPr/>
          <p:nvPr/>
        </p:nvSpPr>
        <p:spPr>
          <a:xfrm>
            <a:off x="1837372" y="-23082"/>
            <a:ext cx="4245882" cy="3365303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19cecb44be_0_0"/>
          <p:cNvSpPr/>
          <p:nvPr/>
        </p:nvSpPr>
        <p:spPr>
          <a:xfrm>
            <a:off x="1552668" y="-2942"/>
            <a:ext cx="4510355" cy="4525384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19cecb44be_0_0"/>
          <p:cNvSpPr/>
          <p:nvPr/>
        </p:nvSpPr>
        <p:spPr>
          <a:xfrm>
            <a:off x="1162388" y="-9791"/>
            <a:ext cx="4376187" cy="5652705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g119cecb44be_0_0"/>
          <p:cNvGrpSpPr/>
          <p:nvPr/>
        </p:nvGrpSpPr>
        <p:grpSpPr>
          <a:xfrm>
            <a:off x="5041006" y="2730516"/>
            <a:ext cx="6371769" cy="646500"/>
            <a:chOff x="4818251" y="1294425"/>
            <a:chExt cx="6371769" cy="646500"/>
          </a:xfrm>
        </p:grpSpPr>
        <p:sp>
          <p:nvSpPr>
            <p:cNvPr id="110" name="Google Shape;110;g119cecb44be_0_0"/>
            <p:cNvSpPr txBox="1"/>
            <p:nvPr/>
          </p:nvSpPr>
          <p:spPr>
            <a:xfrm>
              <a:off x="6032120" y="1363684"/>
              <a:ext cx="5157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7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Pembuatan Akun Email</a:t>
              </a:r>
              <a:endParaRPr b="1" sz="2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19cecb44be_0_0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g119cecb44be_0_0"/>
          <p:cNvGrpSpPr/>
          <p:nvPr/>
        </p:nvGrpSpPr>
        <p:grpSpPr>
          <a:xfrm>
            <a:off x="4561958" y="5021437"/>
            <a:ext cx="5721678" cy="646500"/>
            <a:chOff x="4818251" y="1294425"/>
            <a:chExt cx="5721678" cy="646500"/>
          </a:xfrm>
        </p:grpSpPr>
        <p:sp>
          <p:nvSpPr>
            <p:cNvPr id="113" name="Google Shape;113;g119cecb44be_0_0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7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Pengurusan Legalitas UMK</a:t>
              </a:r>
              <a:endParaRPr b="1" sz="2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19cecb44be_0_0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g119cecb44be_0_0"/>
          <p:cNvSpPr txBox="1"/>
          <p:nvPr/>
        </p:nvSpPr>
        <p:spPr>
          <a:xfrm>
            <a:off x="7723761" y="356296"/>
            <a:ext cx="319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g119cecb44be_0_0"/>
          <p:cNvGrpSpPr/>
          <p:nvPr/>
        </p:nvGrpSpPr>
        <p:grpSpPr>
          <a:xfrm>
            <a:off x="94174" y="356285"/>
            <a:ext cx="4299190" cy="1029822"/>
            <a:chOff x="6453398" y="244444"/>
            <a:chExt cx="5492067" cy="1315562"/>
          </a:xfrm>
        </p:grpSpPr>
        <p:sp>
          <p:nvSpPr>
            <p:cNvPr id="117" name="Google Shape;117;g119cecb44be_0_0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18" name="Google Shape;118;g119cecb44be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19" name="Google Shape;119;g119cecb44be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g119cecb44b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328" y="438000"/>
            <a:ext cx="494276" cy="814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g119cecb44be_0_0"/>
          <p:cNvGrpSpPr/>
          <p:nvPr/>
        </p:nvGrpSpPr>
        <p:grpSpPr>
          <a:xfrm>
            <a:off x="4561958" y="1585055"/>
            <a:ext cx="5721678" cy="646500"/>
            <a:chOff x="4818251" y="1294425"/>
            <a:chExt cx="5721678" cy="646500"/>
          </a:xfrm>
        </p:grpSpPr>
        <p:sp>
          <p:nvSpPr>
            <p:cNvPr id="122" name="Google Shape;122;g119cecb44be_0_0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119cecb44be_0_0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7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Media Dasar Go Digital</a:t>
              </a:r>
              <a:endParaRPr b="1" sz="2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g119cecb44be_0_0"/>
          <p:cNvGrpSpPr/>
          <p:nvPr/>
        </p:nvGrpSpPr>
        <p:grpSpPr>
          <a:xfrm>
            <a:off x="5041033" y="3875976"/>
            <a:ext cx="6234340" cy="646500"/>
            <a:chOff x="4818251" y="1294425"/>
            <a:chExt cx="5721678" cy="646500"/>
          </a:xfrm>
        </p:grpSpPr>
        <p:sp>
          <p:nvSpPr>
            <p:cNvPr id="125" name="Google Shape;125;g119cecb44be_0_0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g119cecb44be_0_0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7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Pembuatan Akun Medsos</a:t>
              </a:r>
              <a:endParaRPr b="1" sz="2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0"/>
          <p:cNvPicPr preferRelativeResize="0"/>
          <p:nvPr/>
        </p:nvPicPr>
        <p:blipFill rotWithShape="1">
          <a:blip r:embed="rId3">
            <a:alphaModFix/>
          </a:blip>
          <a:srcRect b="13228" l="4000" r="19999" t="19479"/>
          <a:stretch/>
        </p:blipFill>
        <p:spPr>
          <a:xfrm>
            <a:off x="4607525" y="2565475"/>
            <a:ext cx="5679476" cy="314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icon\facebook512x512 copy.gif" id="398" name="Google Shape;3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490" y="967908"/>
            <a:ext cx="3186111" cy="937092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99" name="Google Shape;399;p20"/>
          <p:cNvSpPr txBox="1"/>
          <p:nvPr/>
        </p:nvSpPr>
        <p:spPr>
          <a:xfrm>
            <a:off x="3429001" y="1120309"/>
            <a:ext cx="31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Sunting Profil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3276600" y="1676400"/>
            <a:ext cx="533400" cy="381000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3810000" y="1600200"/>
            <a:ext cx="34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Aktivitas dan Minat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1600201" y="5715001"/>
            <a:ext cx="89154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Isilah AKTIFITAS dan MINAT sebanyak 21 jenis untuk memudahkan mesin mencari anda</a:t>
            </a:r>
            <a:endParaRPr/>
          </a:p>
        </p:txBody>
      </p:sp>
      <p:grpSp>
        <p:nvGrpSpPr>
          <p:cNvPr id="403" name="Google Shape;403;p2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04" name="Google Shape;404;p2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05" name="Google Shape;405;p2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06" name="Google Shape;406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07" name="Google Shape;407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8" name="Google Shape;40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9a657dadd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ID" sz="3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embuat akun Instagram </a:t>
            </a:r>
            <a:endParaRPr/>
          </a:p>
        </p:txBody>
      </p:sp>
      <p:sp>
        <p:nvSpPr>
          <p:cNvPr id="414" name="Google Shape;414;g119a657dadd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g119a657dadd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g119a657dadd_0_4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17" name="Google Shape;417;g119a657dadd_0_4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18" name="Google Shape;418;g119a657dadd_0_4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19" name="Google Shape;419;g119a657dadd_0_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20" name="Google Shape;420;g119a657dadd_0_4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1" name="Google Shape;421;g119a657dadd_0_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a657dadd_0_0"/>
          <p:cNvSpPr txBox="1"/>
          <p:nvPr>
            <p:ph type="title"/>
          </p:nvPr>
        </p:nvSpPr>
        <p:spPr>
          <a:xfrm>
            <a:off x="838200" y="972200"/>
            <a:ext cx="10515600" cy="71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lang="en-ID" sz="3900">
                <a:solidFill>
                  <a:schemeClr val="dk1"/>
                </a:solidFill>
              </a:rPr>
              <a:t>Syarat membuat akun Instagram Bisnis dan Instagram Pribadi</a:t>
            </a:r>
            <a:endParaRPr sz="7600"/>
          </a:p>
        </p:txBody>
      </p:sp>
      <p:sp>
        <p:nvSpPr>
          <p:cNvPr id="427" name="Google Shape;427;g119a657dadd_0_0"/>
          <p:cNvSpPr txBox="1"/>
          <p:nvPr>
            <p:ph idx="1" type="body"/>
          </p:nvPr>
        </p:nvSpPr>
        <p:spPr>
          <a:xfrm>
            <a:off x="1097275" y="1959425"/>
            <a:ext cx="6482700" cy="39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783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Calibri"/>
              <a:buChar char="●"/>
            </a:pPr>
            <a:r>
              <a:rPr lang="en-ID" sz="2980">
                <a:solidFill>
                  <a:schemeClr val="dk1"/>
                </a:solidFill>
              </a:rPr>
              <a:t>Nomor Handphone aktif. </a:t>
            </a:r>
            <a:endParaRPr sz="2980">
              <a:solidFill>
                <a:schemeClr val="dk1"/>
              </a:solidFill>
            </a:endParaRPr>
          </a:p>
          <a:p>
            <a:pPr indent="-4178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Calibri"/>
              <a:buChar char="●"/>
            </a:pPr>
            <a:r>
              <a:rPr lang="en-ID" sz="2980">
                <a:solidFill>
                  <a:schemeClr val="dk1"/>
                </a:solidFill>
              </a:rPr>
              <a:t>Email atau akun Instagram aktif.</a:t>
            </a:r>
            <a:endParaRPr sz="2980">
              <a:solidFill>
                <a:schemeClr val="dk1"/>
              </a:solidFill>
            </a:endParaRPr>
          </a:p>
          <a:p>
            <a:pPr indent="-4178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Calibri"/>
              <a:buChar char="●"/>
            </a:pPr>
            <a:r>
              <a:rPr lang="en-ID" sz="2980">
                <a:solidFill>
                  <a:schemeClr val="dk1"/>
                </a:solidFill>
              </a:rPr>
              <a:t>Pengguna hanya bisa maksimum lima akun dalam satu waktu per gadget. </a:t>
            </a:r>
            <a:endParaRPr sz="2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2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ID" sz="2205">
                <a:solidFill>
                  <a:schemeClr val="dk1"/>
                </a:solidFill>
              </a:rPr>
              <a:t>Apabila syarat sudah terpenuhi, setiap pengguna wajib ketahui cara membuat akun Instagram Bisnis dan Instagram Pribadi.</a:t>
            </a:r>
            <a:endParaRPr sz="2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2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sz="22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902"/>
          </a:p>
        </p:txBody>
      </p:sp>
      <p:pic>
        <p:nvPicPr>
          <p:cNvPr id="428" name="Google Shape;428;g119a657dad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525" y="2530200"/>
            <a:ext cx="3729775" cy="248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g119a657dadd_0_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30" name="Google Shape;430;g119a657dadd_0_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31" name="Google Shape;431;g119a657dadd_0_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32" name="Google Shape;432;g119a657dadd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33" name="Google Shape;433;g119a657dadd_0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" name="Google Shape;434;g119a657dadd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9a657dadd_0_7"/>
          <p:cNvSpPr txBox="1"/>
          <p:nvPr>
            <p:ph type="title"/>
          </p:nvPr>
        </p:nvSpPr>
        <p:spPr>
          <a:xfrm>
            <a:off x="1097275" y="773451"/>
            <a:ext cx="10058400" cy="41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ID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 membuat akun Instagram Pribadi 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dengan email di laptop</a:t>
            </a:r>
            <a:endParaRPr sz="7000"/>
          </a:p>
        </p:txBody>
      </p:sp>
      <p:sp>
        <p:nvSpPr>
          <p:cNvPr id="440" name="Google Shape;440;g119a657dadd_0_7"/>
          <p:cNvSpPr txBox="1"/>
          <p:nvPr>
            <p:ph idx="1" type="body"/>
          </p:nvPr>
        </p:nvSpPr>
        <p:spPr>
          <a:xfrm>
            <a:off x="1044351" y="1977100"/>
            <a:ext cx="7496700" cy="40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Buka https://www.instagram.com/ pada browser.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Daftar atau Sign Up.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Masukkan alamat email.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Lalu buat nama pengguna dan kata sandi.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Tunggu email verifikasi dari Instagram.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Masukkan kode verifikasi dari email. Klik Next atau Selanjutnya.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❖"/>
            </a:pPr>
            <a:r>
              <a:rPr lang="en-ID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Akun Instagram berhasil dibuat.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41" name="Google Shape;441;g119a657dad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050" y="1185950"/>
            <a:ext cx="3469500" cy="230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g119a657dadd_0_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43" name="Google Shape;443;g119a657dadd_0_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44" name="Google Shape;444;g119a657dadd_0_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45" name="Google Shape;445;g119a657dadd_0_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46" name="Google Shape;446;g119a657dadd_0_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7" name="Google Shape;447;g119a657dadd_0_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a657dadd_0_15"/>
          <p:cNvSpPr txBox="1"/>
          <p:nvPr>
            <p:ph type="title"/>
          </p:nvPr>
        </p:nvSpPr>
        <p:spPr>
          <a:xfrm>
            <a:off x="1097275" y="1117226"/>
            <a:ext cx="10058400" cy="82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4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4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4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D" sz="2960">
                <a:solidFill>
                  <a:schemeClr val="dk1"/>
                </a:solidFill>
              </a:rPr>
              <a:t>Cara membuat akun Instagram Pribadi dengan Facebook di laptop</a:t>
            </a:r>
            <a:endParaRPr sz="29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5220"/>
          </a:p>
        </p:txBody>
      </p:sp>
      <p:sp>
        <p:nvSpPr>
          <p:cNvPr id="453" name="Google Shape;453;g119a657dadd_0_15"/>
          <p:cNvSpPr txBox="1"/>
          <p:nvPr>
            <p:ph idx="1" type="body"/>
          </p:nvPr>
        </p:nvSpPr>
        <p:spPr>
          <a:xfrm>
            <a:off x="1097275" y="2075800"/>
            <a:ext cx="7443600" cy="379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7528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Buka https://www.instagram.com/ pada browser.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Klik Sign Up atau Daftar.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Klik Login dengan Facebook.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Pastikan sudah masuk ke akun Facebook sebelumnya.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Masukkan username Instagram.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Klik Next. </a:t>
            </a:r>
            <a:endParaRPr sz="3300">
              <a:solidFill>
                <a:schemeClr val="dk1"/>
              </a:solidFill>
            </a:endParaRPr>
          </a:p>
          <a:p>
            <a:pPr indent="-3752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300">
                <a:solidFill>
                  <a:schemeClr val="dk1"/>
                </a:solidFill>
              </a:rPr>
              <a:t>Akun Instagram berhasil dibuat.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pic>
        <p:nvPicPr>
          <p:cNvPr id="454" name="Google Shape;454;g119a657dad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725" y="1770370"/>
            <a:ext cx="3560025" cy="210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119a657dadd_0_1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56" name="Google Shape;456;g119a657dadd_0_1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57" name="Google Shape;457;g119a657dadd_0_1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58" name="Google Shape;458;g119a657dadd_0_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59" name="Google Shape;459;g119a657dadd_0_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0" name="Google Shape;460;g119a657dadd_0_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9a657dadd_0_22"/>
          <p:cNvSpPr txBox="1"/>
          <p:nvPr>
            <p:ph type="title"/>
          </p:nvPr>
        </p:nvSpPr>
        <p:spPr>
          <a:xfrm>
            <a:off x="1097275" y="996901"/>
            <a:ext cx="10058400" cy="7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800">
                <a:solidFill>
                  <a:schemeClr val="dk1"/>
                </a:solidFill>
              </a:rPr>
              <a:t>Cara membuat akun Instagram Pribadi dengan Email di HP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/>
          </a:p>
        </p:txBody>
      </p:sp>
      <p:sp>
        <p:nvSpPr>
          <p:cNvPr id="466" name="Google Shape;466;g119a657dadd_0_22"/>
          <p:cNvSpPr txBox="1"/>
          <p:nvPr>
            <p:ph idx="1" type="body"/>
          </p:nvPr>
        </p:nvSpPr>
        <p:spPr>
          <a:xfrm>
            <a:off x="742550" y="1868775"/>
            <a:ext cx="8600400" cy="41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9557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Download aplikasi Instagram.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Buka aplikasi Instagram Pilih Buat Akun.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Masukkan nama pengguna atau username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Klik Selanjutnya. Klik Buat Akun dengan Email atau Nomor Telepon.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Klik Email. Masukkan alamat email aktif.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Masukkan kode akses yang terkirim di email.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Masukkan kata sandi atau password.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Klik Selesaikan </a:t>
            </a:r>
            <a:endParaRPr sz="3093">
              <a:solidFill>
                <a:schemeClr val="dk1"/>
              </a:solidFill>
            </a:endParaRPr>
          </a:p>
          <a:p>
            <a:pPr indent="-39557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❖"/>
            </a:pPr>
            <a:r>
              <a:rPr lang="en-ID" sz="3093">
                <a:solidFill>
                  <a:schemeClr val="dk1"/>
                </a:solidFill>
              </a:rPr>
              <a:t>Pendaftaran Akun Instagram berhasil dibuat</a:t>
            </a:r>
            <a:endParaRPr sz="309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7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67" name="Google Shape;467;g119a657dad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750" y="2000250"/>
            <a:ext cx="2166612" cy="386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g119a657dadd_0_2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69" name="Google Shape;469;g119a657dadd_0_2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70" name="Google Shape;470;g119a657dadd_0_2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71" name="Google Shape;471;g119a657dadd_0_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72" name="Google Shape;472;g119a657dadd_0_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3" name="Google Shape;473;g119a657dadd_0_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9a657dadd_0_29"/>
          <p:cNvSpPr txBox="1"/>
          <p:nvPr>
            <p:ph type="title"/>
          </p:nvPr>
        </p:nvSpPr>
        <p:spPr>
          <a:xfrm>
            <a:off x="1097275" y="1006800"/>
            <a:ext cx="10058400" cy="73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900">
                <a:solidFill>
                  <a:schemeClr val="dk1"/>
                </a:solidFill>
              </a:rPr>
              <a:t>Cara membuat akun Instagram Pribadi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900">
                <a:solidFill>
                  <a:schemeClr val="dk1"/>
                </a:solidFill>
              </a:rPr>
              <a:t>dengan Nomor HP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</p:txBody>
      </p:sp>
      <p:sp>
        <p:nvSpPr>
          <p:cNvPr id="479" name="Google Shape;479;g119a657dadd_0_29"/>
          <p:cNvSpPr txBox="1"/>
          <p:nvPr>
            <p:ph idx="1" type="body"/>
          </p:nvPr>
        </p:nvSpPr>
        <p:spPr>
          <a:xfrm>
            <a:off x="983100" y="2143875"/>
            <a:ext cx="7473300" cy="42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4968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Download aplikasi Instagram.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Buka aplikasi Instagram.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Pilih Buat Akun.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Masukkan nama pengguna atau username.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Klik Selanjutnya. Pilih Buat Akun dengan Email atau Nomor Telepon.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Pilih Nomor Telepon. Masukkan nomor telepon aktif.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Klik Selengkapnya. Masukkan nama pengguna.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Masukkan Kata Sandi atau password.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Selesaikan langkah selanjutnya. </a:t>
            </a:r>
            <a:endParaRPr sz="2496">
              <a:solidFill>
                <a:schemeClr val="dk1"/>
              </a:solidFill>
            </a:endParaRPr>
          </a:p>
          <a:p>
            <a:pPr indent="-35496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790"/>
              <a:buFont typeface="Calibri"/>
              <a:buChar char="❖"/>
            </a:pPr>
            <a:r>
              <a:rPr lang="en-ID" sz="2496">
                <a:solidFill>
                  <a:schemeClr val="dk1"/>
                </a:solidFill>
              </a:rPr>
              <a:t>Akun Instagram berhasil dibuat</a:t>
            </a:r>
            <a:endParaRPr sz="2496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46081"/>
              <a:buNone/>
            </a:pPr>
            <a:r>
              <a:t/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6081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3464"/>
              <a:buNone/>
            </a:pPr>
            <a:r>
              <a:t/>
            </a:r>
            <a:endParaRPr sz="2547"/>
          </a:p>
        </p:txBody>
      </p:sp>
      <p:pic>
        <p:nvPicPr>
          <p:cNvPr id="480" name="Google Shape;480;g119a657da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500" y="1390825"/>
            <a:ext cx="3265700" cy="217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g119a657dadd_0_2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82" name="Google Shape;482;g119a657dadd_0_2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83" name="Google Shape;483;g119a657dadd_0_2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84" name="Google Shape;484;g119a657dadd_0_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85" name="Google Shape;485;g119a657dadd_0_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6" name="Google Shape;486;g119a657dadd_0_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9a657dadd_0_36"/>
          <p:cNvSpPr txBox="1"/>
          <p:nvPr>
            <p:ph type="title"/>
          </p:nvPr>
        </p:nvSpPr>
        <p:spPr>
          <a:xfrm>
            <a:off x="1066800" y="739075"/>
            <a:ext cx="10058400" cy="65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3500">
                <a:solidFill>
                  <a:schemeClr val="dk1"/>
                </a:solidFill>
              </a:rPr>
              <a:t>Cara membuat akun Instagram Bisnis di HP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492" name="Google Shape;492;g119a657dadd_0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❖"/>
            </a:pPr>
            <a:r>
              <a:rPr lang="en-ID" sz="1900">
                <a:solidFill>
                  <a:schemeClr val="dk1"/>
                </a:solidFill>
              </a:rPr>
              <a:t>I</a:t>
            </a:r>
            <a:r>
              <a:rPr lang="en-ID" sz="2200">
                <a:solidFill>
                  <a:schemeClr val="dk1"/>
                </a:solidFill>
              </a:rPr>
              <a:t>kuti petunjuk pembuatan Instagram Pribadi.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Buka menu Profil. Klik Menu di sudut kanan atas.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Pengaturan.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Beralih ke Akun Profesional.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Akun. Pilih Beralih ke Akun Profesional.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Lanjutkan. Pilih Kategori untuk bisnis.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OK untuk mengonfirmasi. Pilih Bisnis.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Klik Berikutnya. Masukkan detail Kontak.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❖"/>
            </a:pPr>
            <a:r>
              <a:rPr lang="en-ID" sz="2200">
                <a:solidFill>
                  <a:schemeClr val="dk1"/>
                </a:solidFill>
              </a:rPr>
              <a:t>Instagram Bisnis berhasil dibuat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00">
                <a:solidFill>
                  <a:schemeClr val="dk1"/>
                </a:solidFill>
              </a:rPr>
              <a:t>Sumber: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00" u="sng">
                <a:solidFill>
                  <a:schemeClr val="hlink"/>
                </a:solidFill>
                <a:hlinkClick r:id="rId3"/>
              </a:rPr>
              <a:t>https://lifestyle.kontan.co.id/news/ini-5-cara-membuat-akun-instagram-pribadi-dan-bisnis-lewat-hp-hingga-laptop?page=all</a:t>
            </a:r>
            <a:r>
              <a:rPr lang="en-ID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93" name="Google Shape;493;g119a657dadd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650" y="2346763"/>
            <a:ext cx="3282400" cy="2164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g119a657dadd_0_3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95" name="Google Shape;495;g119a657dadd_0_3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96" name="Google Shape;496;g119a657dadd_0_3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97" name="Google Shape;497;g119a657dadd_0_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98" name="Google Shape;498;g119a657dadd_0_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9" name="Google Shape;499;g119a657dadd_0_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 txBox="1"/>
          <p:nvPr>
            <p:ph idx="4294967295" type="title"/>
          </p:nvPr>
        </p:nvSpPr>
        <p:spPr>
          <a:xfrm>
            <a:off x="492375" y="516828"/>
            <a:ext cx="30849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D" sz="3600">
                <a:solidFill>
                  <a:srgbClr val="FFFFFF"/>
                </a:solidFill>
              </a:rPr>
              <a:t>Mengurus dan Mendapatkan NIB &amp; IUMK secara online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21"/>
          <p:cNvGrpSpPr/>
          <p:nvPr/>
        </p:nvGrpSpPr>
        <p:grpSpPr>
          <a:xfrm>
            <a:off x="4741875" y="697501"/>
            <a:ext cx="6797675" cy="6040261"/>
            <a:chOff x="0" y="57748"/>
            <a:chExt cx="6797675" cy="5534415"/>
          </a:xfrm>
        </p:grpSpPr>
        <p:sp>
          <p:nvSpPr>
            <p:cNvPr id="509" name="Google Shape;509;p21"/>
            <p:cNvSpPr/>
            <p:nvPr/>
          </p:nvSpPr>
          <p:spPr>
            <a:xfrm>
              <a:off x="0" y="57748"/>
              <a:ext cx="6797675" cy="455715"/>
            </a:xfrm>
            <a:prstGeom prst="roundRect">
              <a:avLst>
                <a:gd fmla="val 16667" name="adj"/>
              </a:avLst>
            </a:prstGeom>
            <a:solidFill>
              <a:srgbClr val="BB582B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 txBox="1"/>
            <p:nvPr/>
          </p:nvSpPr>
          <p:spPr>
            <a:xfrm>
              <a:off x="22246" y="79994"/>
              <a:ext cx="6753183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D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Bagi yg belum punya NIB dan IUMK usahanya 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0" y="568183"/>
              <a:ext cx="6797675" cy="455715"/>
            </a:xfrm>
            <a:prstGeom prst="roundRect">
              <a:avLst>
                <a:gd fmla="val 16667" name="adj"/>
              </a:avLst>
            </a:prstGeom>
            <a:solidFill>
              <a:srgbClr val="AD573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 txBox="1"/>
            <p:nvPr/>
          </p:nvSpPr>
          <p:spPr>
            <a:xfrm>
              <a:off x="22246" y="590429"/>
              <a:ext cx="6753183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D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Berikut langkah2nya: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0" y="1078618"/>
              <a:ext cx="6797675" cy="455715"/>
            </a:xfrm>
            <a:prstGeom prst="roundRect">
              <a:avLst>
                <a:gd fmla="val 16667" name="adj"/>
              </a:avLst>
            </a:prstGeom>
            <a:solidFill>
              <a:srgbClr val="9E563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 txBox="1"/>
            <p:nvPr/>
          </p:nvSpPr>
          <p:spPr>
            <a:xfrm>
              <a:off x="22246" y="1100864"/>
              <a:ext cx="6753183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D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Pertama-tama, Siapkan:	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0" y="1534333"/>
              <a:ext cx="6797675" cy="31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 txBox="1"/>
            <p:nvPr/>
          </p:nvSpPr>
          <p:spPr>
            <a:xfrm>
              <a:off x="0" y="1534333"/>
              <a:ext cx="6797675" cy="31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25" lIns="215825" spcFirstLastPara="1" rIns="135125" wrap="square" tIns="24125">
              <a:noAutofit/>
            </a:bodyPr>
            <a:lstStyle/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	Alamat Email		2.	KTP	3.	NPWP (Tidak Wajib)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0" y="1848973"/>
              <a:ext cx="6797675" cy="455715"/>
            </a:xfrm>
            <a:prstGeom prst="roundRect">
              <a:avLst>
                <a:gd fmla="val 16667" name="adj"/>
              </a:avLst>
            </a:prstGeom>
            <a:solidFill>
              <a:srgbClr val="91553B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 txBox="1"/>
            <p:nvPr/>
          </p:nvSpPr>
          <p:spPr>
            <a:xfrm>
              <a:off x="22246" y="1871219"/>
              <a:ext cx="6753183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D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Langkah  Selanjutanya:	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0" y="2304688"/>
              <a:ext cx="6797675" cy="2831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 txBox="1"/>
            <p:nvPr/>
          </p:nvSpPr>
          <p:spPr>
            <a:xfrm>
              <a:off x="0" y="2304688"/>
              <a:ext cx="6797675" cy="2831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25" lIns="215825" spcFirstLastPara="1" rIns="135125" wrap="square" tIns="24125">
              <a:noAutofit/>
            </a:bodyPr>
            <a:lstStyle/>
            <a:p>
              <a:pPr indent="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	Buka Situs http://oss.go.id/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	Daftar dengan Akun Email Anda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	Terima Notifikasi dan Verifikasi Email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	Masuk ke situs http://oss.go.id/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5.	Pilih Menu Pembuatan Izin Perseorangan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6.	Isi Biodata Sesuai KTP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7.	Ikuti Langkah2 Sampai Pemilihan Jenis Usaha 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(kode usaha bisa cek KB</a:t>
              </a:r>
              <a:r>
                <a:rPr lang="en-ID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LI: https://oss.go.id/informasi/kbli-kode)</a:t>
              </a: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8.	Cek Ulang Kelengkapan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9.	Pilih Selesai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10.	Unduh PDF NIB dan IUMK anda	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ID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11.	Selesai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0" y="5136448"/>
              <a:ext cx="6797675" cy="455715"/>
            </a:xfrm>
            <a:prstGeom prst="roundRect">
              <a:avLst>
                <a:gd fmla="val 16667" name="adj"/>
              </a:avLst>
            </a:prstGeom>
            <a:solidFill>
              <a:srgbClr val="84543F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22246" y="5158694"/>
              <a:ext cx="6753183" cy="4112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D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Selamat Mencoba!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3" name="Google Shape;5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" y="4618325"/>
            <a:ext cx="3924300" cy="116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25" name="Google Shape;525;p2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26" name="Google Shape;526;p2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27" name="Google Shape;527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28" name="Google Shape;528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9" name="Google Shape;52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f3af0b840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00" y="766100"/>
            <a:ext cx="10457800" cy="5754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gf3af0b8406_0_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36" name="Google Shape;536;gf3af0b8406_0_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37" name="Google Shape;537;gf3af0b8406_0_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38" name="Google Shape;538;gf3af0b8406_0_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39" name="Google Shape;539;gf3af0b8406_0_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0" name="Google Shape;540;gf3af0b8406_0_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g119cecb44be_0_178"/>
          <p:cNvCxnSpPr/>
          <p:nvPr/>
        </p:nvCxnSpPr>
        <p:spPr>
          <a:xfrm>
            <a:off x="2425677" y="2007644"/>
            <a:ext cx="0" cy="4850400"/>
          </a:xfrm>
          <a:prstGeom prst="straightConnector1">
            <a:avLst/>
          </a:prstGeom>
          <a:noFill/>
          <a:ln cap="flat" cmpd="sng" w="571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2" name="Google Shape;132;g119cecb44be_0_178"/>
          <p:cNvGrpSpPr/>
          <p:nvPr/>
        </p:nvGrpSpPr>
        <p:grpSpPr>
          <a:xfrm>
            <a:off x="3336185" y="2007657"/>
            <a:ext cx="5294859" cy="796706"/>
            <a:chOff x="3059832" y="2116291"/>
            <a:chExt cx="3017702" cy="796706"/>
          </a:xfrm>
        </p:grpSpPr>
        <p:sp>
          <p:nvSpPr>
            <p:cNvPr id="133" name="Google Shape;133;g119cecb44be_0_178"/>
            <p:cNvSpPr txBox="1"/>
            <p:nvPr/>
          </p:nvSpPr>
          <p:spPr>
            <a:xfrm>
              <a:off x="3059834" y="2574297"/>
              <a:ext cx="301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SzPts val="1100"/>
                <a:buNone/>
              </a:pPr>
              <a:r>
                <a:rPr lang="en-ID" sz="1600">
                  <a:solidFill>
                    <a:srgbClr val="FF9900"/>
                  </a:solidFill>
                </a:rPr>
                <a:t>[Pengalaman]</a:t>
              </a:r>
              <a:endParaRPr sz="1600">
                <a:solidFill>
                  <a:srgbClr val="FF9900"/>
                </a:solidFill>
              </a:endParaRPr>
            </a:p>
          </p:txBody>
        </p:sp>
        <p:sp>
          <p:nvSpPr>
            <p:cNvPr id="134" name="Google Shape;134;g119cecb44be_0_178"/>
            <p:cNvSpPr txBox="1"/>
            <p:nvPr/>
          </p:nvSpPr>
          <p:spPr>
            <a:xfrm>
              <a:off x="3059832" y="2116291"/>
              <a:ext cx="28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20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[Nama Instruktur]</a:t>
              </a:r>
              <a:endParaRPr sz="2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g119cecb44be_0_178"/>
          <p:cNvSpPr txBox="1"/>
          <p:nvPr/>
        </p:nvSpPr>
        <p:spPr>
          <a:xfrm>
            <a:off x="233472" y="1915311"/>
            <a:ext cx="193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Instruktur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9cecb44be_0_178"/>
          <p:cNvSpPr/>
          <p:nvPr/>
        </p:nvSpPr>
        <p:spPr>
          <a:xfrm>
            <a:off x="9526625" y="2007650"/>
            <a:ext cx="1854300" cy="2534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g119cecb44be_0_178"/>
          <p:cNvGrpSpPr/>
          <p:nvPr/>
        </p:nvGrpSpPr>
        <p:grpSpPr>
          <a:xfrm>
            <a:off x="7490135" y="310010"/>
            <a:ext cx="4299190" cy="1029822"/>
            <a:chOff x="6453398" y="244444"/>
            <a:chExt cx="5492067" cy="1315562"/>
          </a:xfrm>
        </p:grpSpPr>
        <p:sp>
          <p:nvSpPr>
            <p:cNvPr id="138" name="Google Shape;138;g119cecb44be_0_178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39" name="Google Shape;139;g119cecb44be_0_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40" name="Google Shape;140;g119cecb44be_0_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g119cecb44be_0_178"/>
          <p:cNvGrpSpPr/>
          <p:nvPr/>
        </p:nvGrpSpPr>
        <p:grpSpPr>
          <a:xfrm>
            <a:off x="344531" y="81962"/>
            <a:ext cx="2136688" cy="1730086"/>
            <a:chOff x="1006095" y="-254450"/>
            <a:chExt cx="2600643" cy="2105752"/>
          </a:xfrm>
        </p:grpSpPr>
        <p:pic>
          <p:nvPicPr>
            <p:cNvPr id="142" name="Google Shape;142;g119cecb44be_0_1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95" y="235427"/>
              <a:ext cx="1036576" cy="103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g119cecb44be_0_1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24383" y="-254450"/>
              <a:ext cx="2082355" cy="21057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g119cecb44be_0_1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93850" y="389000"/>
            <a:ext cx="513275" cy="8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843" y="1476797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2"/>
          <p:cNvSpPr txBox="1"/>
          <p:nvPr>
            <p:ph type="title"/>
          </p:nvPr>
        </p:nvSpPr>
        <p:spPr>
          <a:xfrm>
            <a:off x="1097275" y="814550"/>
            <a:ext cx="9144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9090"/>
              <a:buFont typeface="Calibri"/>
              <a:buNone/>
            </a:pPr>
            <a:r>
              <a:rPr lang="en-ID"/>
              <a:t>Contoh NIB</a:t>
            </a:r>
            <a:endParaRPr/>
          </a:p>
        </p:txBody>
      </p:sp>
      <p:grpSp>
        <p:nvGrpSpPr>
          <p:cNvPr id="547" name="Google Shape;547;p2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48" name="Google Shape;548;p2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49" name="Google Shape;549;p2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50" name="Google Shape;550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51" name="Google Shape;551;p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2" name="Google Shape;55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286" y="1579919"/>
            <a:ext cx="8931965" cy="502177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3"/>
          <p:cNvSpPr txBox="1"/>
          <p:nvPr>
            <p:ph type="title"/>
          </p:nvPr>
        </p:nvSpPr>
        <p:spPr>
          <a:xfrm>
            <a:off x="1044726" y="628176"/>
            <a:ext cx="81156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D"/>
              <a:t>Contoh IUMK</a:t>
            </a:r>
            <a:endParaRPr/>
          </a:p>
        </p:txBody>
      </p:sp>
      <p:grpSp>
        <p:nvGrpSpPr>
          <p:cNvPr id="559" name="Google Shape;559;p2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60" name="Google Shape;560;p2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61" name="Google Shape;561;p2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62" name="Google Shape;562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63" name="Google Shape;563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4" name="Google Shape;56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9c30c2191_0_0"/>
          <p:cNvSpPr txBox="1"/>
          <p:nvPr>
            <p:ph idx="4294967295" type="title"/>
          </p:nvPr>
        </p:nvSpPr>
        <p:spPr>
          <a:xfrm>
            <a:off x="415600" y="948967"/>
            <a:ext cx="11360700" cy="165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ID" sz="3400">
                <a:solidFill>
                  <a:srgbClr val="4372C3"/>
                </a:solidFill>
              </a:rPr>
              <a:t>EVALUASI HASIL PELATIHAN</a:t>
            </a:r>
            <a:endParaRPr b="1" sz="3400">
              <a:solidFill>
                <a:srgbClr val="4372C3"/>
              </a:solidFill>
            </a:endParaRPr>
          </a:p>
        </p:txBody>
      </p:sp>
      <p:sp>
        <p:nvSpPr>
          <p:cNvPr id="570" name="Google Shape;570;g119c30c2191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grpSp>
        <p:nvGrpSpPr>
          <p:cNvPr id="571" name="Google Shape;571;g119c30c2191_0_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572" name="Google Shape;572;g119c30c2191_0_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573" name="Google Shape;573;g119c30c2191_0_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574" name="Google Shape;574;g119c30c2191_0_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575" name="Google Shape;575;g119c30c2191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6" name="Google Shape;576;g119c30c2191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g119c30c2191_0_0"/>
          <p:cNvSpPr txBox="1"/>
          <p:nvPr/>
        </p:nvSpPr>
        <p:spPr>
          <a:xfrm>
            <a:off x="873625" y="2417050"/>
            <a:ext cx="10294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pen Sans"/>
              <a:buChar char="●"/>
            </a:pPr>
            <a:r>
              <a:rPr lang="en-ID" sz="2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JELASKAN YANG ANDA INGAT DARI TOPIK HARI INI.</a:t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pen Sans"/>
              <a:buChar char="●"/>
            </a:pPr>
            <a:r>
              <a:rPr lang="en-ID" sz="2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APA YANG BARU BUAT ANDA?</a:t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pen Sans"/>
              <a:buChar char="●"/>
            </a:pPr>
            <a:r>
              <a:rPr lang="en-ID" sz="2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APA YANG AKAN ANDA LAKUKAN ATAS PENGETAHUAN BARU TERSEBUT?</a:t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500"/>
              <a:buFont typeface="Open Sans"/>
              <a:buChar char="●"/>
            </a:pPr>
            <a:r>
              <a:rPr lang="en-ID" sz="25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LAIN YANG INGIN DIKETAHUI TERKAIT TOPIK HARI INI.</a:t>
            </a:r>
            <a:endParaRPr sz="250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f3af0b8406_0_180"/>
          <p:cNvSpPr txBox="1"/>
          <p:nvPr/>
        </p:nvSpPr>
        <p:spPr>
          <a:xfrm>
            <a:off x="1743213" y="3284376"/>
            <a:ext cx="3872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</a:pPr>
            <a:r>
              <a:rPr lang="en-ID"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sz="4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83" name="Google Shape;583;gf3af0b8406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095" y="235427"/>
            <a:ext cx="1036576" cy="10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f3af0b8406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383" y="-254450"/>
            <a:ext cx="2082355" cy="210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f3af0b8406_0_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9235" y="5892800"/>
            <a:ext cx="5068837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f3af0b8406_0_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5482" y="2068498"/>
            <a:ext cx="3995288" cy="358213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f3af0b8406_0_180"/>
          <p:cNvSpPr/>
          <p:nvPr/>
        </p:nvSpPr>
        <p:spPr>
          <a:xfrm>
            <a:off x="6634265" y="340468"/>
            <a:ext cx="5311200" cy="11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588" name="Google Shape;588;gf3af0b8406_0_1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3398" y="244444"/>
            <a:ext cx="2622268" cy="1315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89" name="Google Shape;589;gf3af0b8406_0_1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7829" y="343939"/>
            <a:ext cx="1138136" cy="113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f3af0b8406_0_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99862" y="332900"/>
            <a:ext cx="643263" cy="10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/>
        </p:nvSpPr>
        <p:spPr>
          <a:xfrm>
            <a:off x="2590801" y="5334001"/>
            <a:ext cx="18662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Optimasi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20000" t="0"/>
          <a:stretch/>
        </p:blipFill>
        <p:spPr>
          <a:xfrm flipH="1">
            <a:off x="5337175" y="990600"/>
            <a:ext cx="1371600" cy="139782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"/>
          <p:cNvPicPr preferRelativeResize="0"/>
          <p:nvPr/>
        </p:nvPicPr>
        <p:blipFill rotWithShape="1">
          <a:blip r:embed="rId4">
            <a:alphaModFix/>
          </a:blip>
          <a:srcRect b="18433" l="19119" r="18401" t="18870"/>
          <a:stretch/>
        </p:blipFill>
        <p:spPr>
          <a:xfrm>
            <a:off x="3813176" y="2743200"/>
            <a:ext cx="1166327" cy="114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:\Downloads\icon\4ps.png" id="152" name="Google Shape;15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69734">
            <a:off x="3714149" y="1408415"/>
            <a:ext cx="4624388" cy="4662487"/>
          </a:xfrm>
          <a:prstGeom prst="rect">
            <a:avLst/>
          </a:prstGeom>
          <a:noFill/>
          <a:ln>
            <a:noFill/>
          </a:ln>
          <a:effectLst>
            <a:outerShdw blurRad="225425" algn="ctr" dir="5220000" dist="50800">
              <a:srgbClr val="000000">
                <a:alpha val="32940"/>
              </a:srgbClr>
            </a:outerShdw>
          </a:effectLst>
        </p:spPr>
      </p:pic>
      <p:cxnSp>
        <p:nvCxnSpPr>
          <p:cNvPr id="153" name="Google Shape;153;p2"/>
          <p:cNvCxnSpPr/>
          <p:nvPr/>
        </p:nvCxnSpPr>
        <p:spPr>
          <a:xfrm rot="5400000">
            <a:off x="2987160" y="4587240"/>
            <a:ext cx="1188600" cy="274200"/>
          </a:xfrm>
          <a:prstGeom prst="bentConnector3">
            <a:avLst>
              <a:gd fmla="val 50005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154" name="Google Shape;154;p2"/>
          <p:cNvCxnSpPr/>
          <p:nvPr/>
        </p:nvCxnSpPr>
        <p:spPr>
          <a:xfrm rot="10800000">
            <a:off x="3993000" y="1173600"/>
            <a:ext cx="1188600" cy="274200"/>
          </a:xfrm>
          <a:prstGeom prst="bentConnector3">
            <a:avLst>
              <a:gd fmla="val 50005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155" name="Google Shape;155;p2"/>
          <p:cNvCxnSpPr/>
          <p:nvPr/>
        </p:nvCxnSpPr>
        <p:spPr>
          <a:xfrm rot="-5400000">
            <a:off x="8031480" y="1752720"/>
            <a:ext cx="1188600" cy="274200"/>
          </a:xfrm>
          <a:prstGeom prst="bentConnector3">
            <a:avLst>
              <a:gd fmla="val 50005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156" name="Google Shape;156;p2"/>
          <p:cNvCxnSpPr/>
          <p:nvPr/>
        </p:nvCxnSpPr>
        <p:spPr>
          <a:xfrm>
            <a:off x="6858000" y="5638800"/>
            <a:ext cx="1188600" cy="274200"/>
          </a:xfrm>
          <a:prstGeom prst="bentConnector3">
            <a:avLst>
              <a:gd fmla="val 50005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sp>
        <p:nvSpPr>
          <p:cNvPr id="157" name="Google Shape;157;p2"/>
          <p:cNvSpPr txBox="1"/>
          <p:nvPr/>
        </p:nvSpPr>
        <p:spPr>
          <a:xfrm>
            <a:off x="2971801" y="838201"/>
            <a:ext cx="11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Riset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8046604" y="5334000"/>
            <a:ext cx="177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 akun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sosmed</a:t>
            </a:r>
            <a:b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FB, IG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7696200" y="786826"/>
            <a:ext cx="237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 E-mail</a:t>
            </a:r>
            <a:endParaRPr/>
          </a:p>
        </p:txBody>
      </p:sp>
      <p:pic>
        <p:nvPicPr>
          <p:cNvPr descr="D:\Downloads\icon\face2.png" id="160" name="Google Shape;16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6726" y="4684451"/>
            <a:ext cx="1298575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wnloads\icon\maroon_email_icon copy.gif" id="161" name="Google Shape;16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0" y="3015763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547599">
            <a:off x="5530056" y="1681444"/>
            <a:ext cx="1131900" cy="11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700000">
            <a:off x="3952963" y="3173710"/>
            <a:ext cx="1131900" cy="11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65" name="Google Shape;165;p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67" name="Google Shape;167;p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68" name="Google Shape;168;p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9" name="Google Shape;169;p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838200" y="972200"/>
            <a:ext cx="10515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D"/>
              <a:t>Membuat akun email gmail di HP:</a:t>
            </a:r>
            <a:endParaRPr/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1097279" y="1845734"/>
            <a:ext cx="6454987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77500"/>
          </a:bodyPr>
          <a:lstStyle/>
          <a:p>
            <a:pPr indent="-98425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1. Cari menu setting atau pengaturan di HP.</a:t>
            </a:r>
            <a:endParaRPr/>
          </a:p>
          <a:p>
            <a:pPr indent="-98425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2. Kemudian, cari menu account atau akun. Pilih add account atau tambah akun.</a:t>
            </a:r>
            <a:endParaRPr/>
          </a:p>
          <a:p>
            <a:pPr indent="-98425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3. Cari ikon Google. Akan muncul pilihan 'sign in' dan 'create a new account', lalu pilih create a new account.</a:t>
            </a:r>
            <a:endParaRPr/>
          </a:p>
          <a:p>
            <a:pPr indent="-98425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4. Isi nama depan dan nama belakang, lalu klik next. Isi tanggal lahir dan jenis kelamin, lalu klik next.</a:t>
            </a:r>
            <a:endParaRPr/>
          </a:p>
          <a:p>
            <a:pPr indent="-98425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5. Pilih nama sebagai username kamu, lalu klik next.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/>
          </a:p>
        </p:txBody>
      </p:sp>
      <p:pic>
        <p:nvPicPr>
          <p:cNvPr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570" y="2084269"/>
            <a:ext cx="3135109" cy="3135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78" name="Google Shape;178;p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79" name="Google Shape;179;p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80" name="Google Shape;180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81" name="Google Shape;181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2" name="Google Shape;182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/>
          <p:nvPr>
            <p:ph idx="1" type="body"/>
          </p:nvPr>
        </p:nvSpPr>
        <p:spPr>
          <a:xfrm>
            <a:off x="1097276" y="1845725"/>
            <a:ext cx="8889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70000" lnSpcReduction="10000"/>
          </a:bodyPr>
          <a:lstStyle/>
          <a:p>
            <a:pPr indent="-889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6. Jika ternyata terdapat tulisan “That username is taken. Try another.” Itu tandanya orang lain telah memakai username yang anda pilih. Anda bisa mengatasinya dengan menambah angka. Jika sudah, klik next.</a:t>
            </a:r>
            <a:endParaRPr/>
          </a:p>
          <a:p>
            <a:pPr indent="-889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7. Selanjutnya adalah menentukan password. Minimal 8 karakter, bisa menggunakan huruf kecil, besar, angka, dan karakter unik. Jangan sampai lupa! Samakan isian kolom atas dengan bawah. Jika sudah, klik next.</a:t>
            </a:r>
            <a:endParaRPr/>
          </a:p>
          <a:p>
            <a:pPr indent="-889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8. Kemudian, akan muncul kotak Privacy and Terms, lalu klik pada tombol 'I Agree'.</a:t>
            </a:r>
            <a:endParaRPr/>
          </a:p>
          <a:p>
            <a:pPr indent="-889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9. Setelahnya akan ada konfirmasi username dan password. Klik Next.</a:t>
            </a:r>
            <a:endParaRPr/>
          </a:p>
          <a:p>
            <a:pPr indent="-889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Char char="•"/>
            </a:pPr>
            <a:r>
              <a:rPr lang="en-ID"/>
              <a:t>10. Aplikasi akan memproses. Setelah itu akan ada pemberitahuan yang mengatakan bahwa anda telah memiliki akun Gmail baru.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/>
          </a:p>
        </p:txBody>
      </p:sp>
      <p:pic>
        <p:nvPicPr>
          <p:cNvPr id="188" name="Google Shape;18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525" y="5183225"/>
            <a:ext cx="2472550" cy="123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92" name="Google Shape;192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93" name="Google Shape;193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4" name="Google Shape;194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type="title"/>
          </p:nvPr>
        </p:nvSpPr>
        <p:spPr>
          <a:xfrm>
            <a:off x="838200" y="851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D"/>
              <a:t>Cara membuat gmail baru di komputer atau laptop:</a:t>
            </a:r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99" y="2661049"/>
            <a:ext cx="3638602" cy="20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4639725" y="1976625"/>
            <a:ext cx="68247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40"/>
              <a:t>1. Masukkan alamat www.gmail.com pada web browser.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2. Kemudian, klik create an account, sebuah kotak akan terbuka.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3. Isi data diri dengan lengkap. Pada isian setelah nama, kamu bisa memilih nama untuk username.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4. Jika ternyata terdapat tulisan “That username is taken. Try another.” Itu tandanya orang lain telah memakai username yang anda pilih. Anda bisa mengatasinya dengan menambah angka.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5. Lalu, isi semua kolom yang belum terisi dengan data yang benar.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6. Setelah itu, klik “Next Step”, akan muncul agreement, atau kotak persyaratan, klik pada “I Agree”.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D" sz="1840"/>
              <a:t>7. Anda telah memiliki akun Gmail sekarang.</a:t>
            </a:r>
            <a:endParaRPr sz="1565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40"/>
          </a:p>
        </p:txBody>
      </p:sp>
      <p:grpSp>
        <p:nvGrpSpPr>
          <p:cNvPr id="202" name="Google Shape;202;p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03" name="Google Shape;203;p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05" name="Google Shape;205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06" name="Google Shape;206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7" name="Google Shape;207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/>
        </p:nvSpPr>
        <p:spPr>
          <a:xfrm>
            <a:off x="3810000" y="762001"/>
            <a:ext cx="6665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Yang harus dilakukan sebelum</a:t>
            </a:r>
            <a:br>
              <a:rPr b="1" lang="en-ID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D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Membuat AKUN FACEBOOK</a:t>
            </a:r>
            <a:endParaRPr/>
          </a:p>
        </p:txBody>
      </p:sp>
      <p:grpSp>
        <p:nvGrpSpPr>
          <p:cNvPr id="213" name="Google Shape;213;p6"/>
          <p:cNvGrpSpPr/>
          <p:nvPr/>
        </p:nvGrpSpPr>
        <p:grpSpPr>
          <a:xfrm>
            <a:off x="2743199" y="2288152"/>
            <a:ext cx="6763093" cy="3729495"/>
            <a:chOff x="1066799" y="2152"/>
            <a:chExt cx="6763093" cy="3729495"/>
          </a:xfrm>
        </p:grpSpPr>
        <p:sp>
          <p:nvSpPr>
            <p:cNvPr id="214" name="Google Shape;214;p6"/>
            <p:cNvSpPr/>
            <p:nvPr/>
          </p:nvSpPr>
          <p:spPr>
            <a:xfrm rot="10800000">
              <a:off x="1367761" y="2152"/>
              <a:ext cx="5814354" cy="602111"/>
            </a:xfrm>
            <a:prstGeom prst="homePlate">
              <a:avLst>
                <a:gd fmla="val 50000" name="adj"/>
              </a:avLst>
            </a:prstGeom>
            <a:solidFill>
              <a:srgbClr val="E3831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 txBox="1"/>
            <p:nvPr/>
          </p:nvSpPr>
          <p:spPr>
            <a:xfrm>
              <a:off x="1518289" y="2152"/>
              <a:ext cx="5663826" cy="602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265500" spcFirstLastPara="1" rIns="19200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1" lang="en-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Menentukan nama E-mail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066799" y="2152"/>
              <a:ext cx="602111" cy="602111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 rot="10800000">
              <a:off x="2015538" y="783998"/>
              <a:ext cx="5814354" cy="602111"/>
            </a:xfrm>
            <a:prstGeom prst="homePlate">
              <a:avLst>
                <a:gd fmla="val 50000" name="adj"/>
              </a:avLst>
            </a:prstGeom>
            <a:solidFill>
              <a:srgbClr val="E3831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2166066" y="783998"/>
              <a:ext cx="5663826" cy="602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265500" spcFirstLastPara="1" rIns="19200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1" lang="en-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Menentukan nama akun Facebook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714562" y="783998"/>
              <a:ext cx="602111" cy="602111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 rot="10800000">
              <a:off x="1367761" y="1565844"/>
              <a:ext cx="5814354" cy="602111"/>
            </a:xfrm>
            <a:prstGeom prst="homePlate">
              <a:avLst>
                <a:gd fmla="val 50000" name="adj"/>
              </a:avLst>
            </a:prstGeom>
            <a:solidFill>
              <a:srgbClr val="E3831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1518289" y="1565844"/>
              <a:ext cx="5663826" cy="602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265500" spcFirstLastPara="1" rIns="19200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1" lang="en-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Menentukan nama PAGE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066799" y="1565844"/>
              <a:ext cx="602111" cy="602111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 rot="10800000">
              <a:off x="2015538" y="2347690"/>
              <a:ext cx="5814354" cy="602111"/>
            </a:xfrm>
            <a:prstGeom prst="homePlate">
              <a:avLst>
                <a:gd fmla="val 50000" name="adj"/>
              </a:avLst>
            </a:prstGeom>
            <a:solidFill>
              <a:srgbClr val="E3831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2166066" y="2347690"/>
              <a:ext cx="5663826" cy="602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265500" spcFirstLastPara="1" rIns="19200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1" lang="en-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Menentukan GRUP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1714562" y="2347690"/>
              <a:ext cx="602111" cy="602111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 rot="10800000">
              <a:off x="1367761" y="3129536"/>
              <a:ext cx="5814354" cy="602111"/>
            </a:xfrm>
            <a:prstGeom prst="homePlate">
              <a:avLst>
                <a:gd fmla="val 50000" name="adj"/>
              </a:avLst>
            </a:prstGeom>
            <a:solidFill>
              <a:srgbClr val="E3831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1518289" y="3129536"/>
              <a:ext cx="5663826" cy="602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2850" lIns="265500" spcFirstLastPara="1" rIns="19200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1" lang="en-ID"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Menulis NOTES</a:t>
              </a:r>
              <a:endParaRPr b="1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1066799" y="3129536"/>
              <a:ext cx="602111" cy="602111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:\SMKN 4 Malang\icon\cinta-di-facebook.png" id="229" name="Google Shape;22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400" y="6324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9">
            <a:alphaModFix/>
          </a:blip>
          <a:srcRect b="0" l="0" r="20000" t="0"/>
          <a:stretch/>
        </p:blipFill>
        <p:spPr>
          <a:xfrm flipH="1">
            <a:off x="1371600" y="762000"/>
            <a:ext cx="1371600" cy="139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/>
          <p:nvPr/>
        </p:nvSpPr>
        <p:spPr>
          <a:xfrm>
            <a:off x="782149" y="882025"/>
            <a:ext cx="548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Menentukan Nama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37" name="Google Shape;237;p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38" name="Google Shape;238;p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39" name="Google Shape;239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40" name="Google Shape;240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1" name="Google Shape;241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7"/>
          <p:cNvSpPr txBox="1"/>
          <p:nvPr>
            <p:ph idx="1" type="body"/>
          </p:nvPr>
        </p:nvSpPr>
        <p:spPr>
          <a:xfrm>
            <a:off x="838200" y="1825625"/>
            <a:ext cx="4539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53060" lvl="0" marL="45720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ID">
                <a:highlight>
                  <a:srgbClr val="FFFFFF"/>
                </a:highlight>
              </a:rPr>
              <a:t>Research Keyword yang Sesuai dengan Bisnis Anda. </a:t>
            </a:r>
            <a:r>
              <a:rPr lang="en-ID">
                <a:solidFill>
                  <a:srgbClr val="45464B"/>
                </a:solidFill>
                <a:highlight>
                  <a:srgbClr val="FFFFFF"/>
                </a:highlight>
              </a:rPr>
              <a:t>Misalnya, Anda berjualan ayam geprek. Anda bisa menggunakan Google Keyword Planner untuk melihat keyword apa yang berhubungan dengan ayam geprek yang sering digunakan orang-orang.</a:t>
            </a:r>
            <a:endParaRPr b="1">
              <a:highlight>
                <a:srgbClr val="FFFFFF"/>
              </a:highlight>
            </a:endParaRPr>
          </a:p>
          <a:p>
            <a:pPr indent="-35306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b="1" lang="en-ID">
                <a:highlight>
                  <a:srgbClr val="FFFFFF"/>
                </a:highlight>
              </a:rPr>
              <a:t>Gunakan Keyword Longtail yang memiliki volume pencarian yang tinggi tetapi memiliki kompetisi rendah (high volume search, low competition)</a:t>
            </a:r>
            <a:r>
              <a:rPr lang="en-ID">
                <a:highlight>
                  <a:srgbClr val="FFFFFF"/>
                </a:highlight>
              </a:rPr>
              <a:t> misalnya: aykarta.ayamgeprekpedasjakarta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43" name="Google Shape;24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900" y="1803925"/>
            <a:ext cx="6509700" cy="371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2022-03-06T03:34:02Z</dcterms:created>
  <dc:creator>Rambat</dc:creator>
</cp:coreProperties>
</file>